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228" d="100"/>
          <a:sy n="228" d="100"/>
        </p:scale>
        <p:origin x="21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92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18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34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0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70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59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87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9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47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4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74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9ACE2-185A-45E3-94C2-F2D1E2B4E1B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6ACDA-4106-4E03-A205-5A9AB3C00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72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PASSMN@RileyMajor.com" TargetMode="External"/><Relationship Id="rId7" Type="http://schemas.openxmlformats.org/officeDocument/2006/relationships/image" Target="../media/image4.tif"/><Relationship Id="rId2" Type="http://schemas.openxmlformats.org/officeDocument/2006/relationships/hyperlink" Target="http://rileymajor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hyperlink" Target="http://mnssug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85431" y="5045414"/>
            <a:ext cx="6719582" cy="727410"/>
          </a:xfrm>
          <a:solidFill>
            <a:schemeClr val="bg1">
              <a:alpha val="79000"/>
            </a:schemeClr>
          </a:solidFill>
        </p:spPr>
        <p:txBody>
          <a:bodyPr/>
          <a:lstStyle/>
          <a:p>
            <a:r>
              <a:rPr lang="en-US" dirty="0" smtClean="0"/>
              <a:t>T-SQL: Squish. Shred. Boom.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85431" y="5967506"/>
            <a:ext cx="2125736" cy="471881"/>
          </a:xfrm>
          <a:solidFill>
            <a:schemeClr val="bg1">
              <a:alpha val="79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@</a:t>
            </a:r>
            <a:r>
              <a:rPr lang="en-US" dirty="0" err="1" smtClean="0"/>
              <a:t>RileyMajor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55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Demos, demos, demos.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Squish: Customers and their last order.</a:t>
            </a:r>
          </a:p>
          <a:p>
            <a:r>
              <a:rPr lang="en-US" dirty="0" smtClean="0"/>
              <a:t>Squish: Top 5 customers and their order counts.</a:t>
            </a:r>
          </a:p>
          <a:p>
            <a:r>
              <a:rPr lang="en-US" dirty="0" smtClean="0"/>
              <a:t>Squish: Pivot tables</a:t>
            </a:r>
          </a:p>
          <a:p>
            <a:r>
              <a:rPr lang="en-US" dirty="0" smtClean="0"/>
              <a:t>Shred: XML, JSON, and </a:t>
            </a:r>
            <a:r>
              <a:rPr lang="en-US" dirty="0" err="1" smtClean="0"/>
              <a:t>String_Split</a:t>
            </a:r>
            <a:endParaRPr lang="en-US" dirty="0" smtClean="0"/>
          </a:p>
          <a:p>
            <a:r>
              <a:rPr lang="en-US" dirty="0" smtClean="0"/>
              <a:t>Shred: Parsing a CSV</a:t>
            </a:r>
          </a:p>
          <a:p>
            <a:r>
              <a:rPr lang="en-US" dirty="0" smtClean="0"/>
              <a:t>Boom: Separating phone numbers</a:t>
            </a:r>
          </a:p>
          <a:p>
            <a:r>
              <a:rPr lang="en-US" dirty="0" smtClean="0"/>
              <a:t>Boom: Creating dates from thin air</a:t>
            </a:r>
          </a:p>
          <a:p>
            <a:r>
              <a:rPr lang="en-US" dirty="0" smtClean="0"/>
              <a:t>Boom: Making a tally table (aka numbers table)</a:t>
            </a:r>
          </a:p>
          <a:p>
            <a:r>
              <a:rPr lang="en-US" dirty="0" smtClean="0"/>
              <a:t>Boom: Testing with CROSS JOIN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3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ways to make the same query.</a:t>
            </a:r>
          </a:p>
          <a:p>
            <a:r>
              <a:rPr lang="en-US" dirty="0" smtClean="0"/>
              <a:t>Best? “It depends.”</a:t>
            </a:r>
          </a:p>
          <a:p>
            <a:r>
              <a:rPr lang="en-US" dirty="0" smtClean="0"/>
              <a:t>Depends on: row counts, indexes, selectivity.</a:t>
            </a:r>
          </a:p>
          <a:p>
            <a:r>
              <a:rPr lang="en-US" dirty="0" smtClean="0"/>
              <a:t>Generally, try to reduce numbers before aggregating/computing.</a:t>
            </a:r>
            <a:endParaRPr lang="en-US" dirty="0" smtClean="0"/>
          </a:p>
          <a:p>
            <a:r>
              <a:rPr lang="en-US" dirty="0" smtClean="0"/>
              <a:t>That’s just performance. Syntax complexity and reuse matter too.</a:t>
            </a:r>
          </a:p>
          <a:p>
            <a:r>
              <a:rPr lang="en-US" dirty="0" smtClean="0"/>
              <a:t>Code is read more often than it’s written.</a:t>
            </a:r>
          </a:p>
        </p:txBody>
      </p:sp>
    </p:spTree>
    <p:extLst>
      <p:ext uri="{BB962C8B-B14F-4D97-AF65-F5344CB8AC3E}">
        <p14:creationId xmlns:p14="http://schemas.microsoft.com/office/powerpoint/2010/main" val="139425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Game, set, match.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code reuse, testability, and performance:</a:t>
            </a:r>
          </a:p>
          <a:p>
            <a:pPr lvl="1"/>
            <a:r>
              <a:rPr lang="en-US" dirty="0" smtClean="0"/>
              <a:t>Think in sets, not steps.</a:t>
            </a:r>
          </a:p>
          <a:p>
            <a:pPr lvl="1"/>
            <a:r>
              <a:rPr lang="en-US" dirty="0" smtClean="0"/>
              <a:t>Functional, not procedural.</a:t>
            </a:r>
          </a:p>
          <a:p>
            <a:pPr lvl="1"/>
            <a:r>
              <a:rPr lang="en-US" dirty="0" smtClean="0"/>
              <a:t>Separate calculation from data gathering.</a:t>
            </a:r>
          </a:p>
          <a:p>
            <a:r>
              <a:rPr lang="en-US" dirty="0" smtClean="0"/>
              <a:t>Use APPLY and Derived Tables liberally.</a:t>
            </a:r>
          </a:p>
          <a:p>
            <a:r>
              <a:rPr lang="en-US" dirty="0" smtClean="0"/>
              <a:t>Think of each APPLY as a function operating on data.</a:t>
            </a:r>
          </a:p>
          <a:p>
            <a:r>
              <a:rPr lang="en-US" dirty="0" smtClean="0"/>
              <a:t>Actually make them inline functions, even.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5430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iley Wheeler Major…"/>
          <p:cNvSpPr txBox="1"/>
          <p:nvPr/>
        </p:nvSpPr>
        <p:spPr>
          <a:xfrm>
            <a:off x="127646" y="292606"/>
            <a:ext cx="6825991" cy="6365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300"/>
            </a:pPr>
            <a:r>
              <a:rPr dirty="0"/>
              <a:t>Riley Wheeler Major</a:t>
            </a:r>
          </a:p>
          <a:p>
            <a:pPr>
              <a:defRPr sz="3300"/>
            </a:pPr>
            <a:endParaRPr dirty="0"/>
          </a:p>
          <a:p>
            <a:pPr>
              <a:defRPr sz="3300"/>
            </a:pPr>
            <a:r>
              <a:rPr dirty="0"/>
              <a:t>@</a:t>
            </a:r>
            <a:r>
              <a:rPr dirty="0" err="1"/>
              <a:t>RileyMajor</a:t>
            </a:r>
            <a:endParaRPr dirty="0"/>
          </a:p>
          <a:p>
            <a:pPr>
              <a:defRPr sz="33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RileyMajor.com</a:t>
            </a:r>
          </a:p>
          <a:p>
            <a:pPr>
              <a:defRPr sz="33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PASSMN@RileyMajor.com</a:t>
            </a:r>
          </a:p>
          <a:p>
            <a:pPr>
              <a:defRPr sz="33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"/>
              </a:rPr>
              <a:t>www.linkedin.com/in/rileymajor/</a:t>
            </a:r>
          </a:p>
          <a:p>
            <a:pPr>
              <a:defRPr sz="3300"/>
            </a:pP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"/>
            </a:endParaRPr>
          </a:p>
          <a:p>
            <a:pPr>
              <a:defRPr sz="3300"/>
            </a:pPr>
            <a:r>
              <a:rPr dirty="0"/>
              <a:t>Enterprise Architect</a:t>
            </a:r>
          </a:p>
          <a:p>
            <a:pPr>
              <a:defRPr sz="3300"/>
            </a:pPr>
            <a:r>
              <a:rPr dirty="0"/>
              <a:t>Pilot Freight Services</a:t>
            </a:r>
          </a:p>
          <a:p>
            <a:pPr>
              <a:defRPr sz="33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"/>
              </a:rPr>
              <a:t>www.PilotDelivers.com</a:t>
            </a:r>
          </a:p>
          <a:p>
            <a:pPr>
              <a:defRPr sz="3300"/>
            </a:pP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"/>
            </a:endParaRPr>
          </a:p>
          <a:p>
            <a:pPr>
              <a:defRPr sz="3300"/>
            </a:pPr>
            <a:r>
              <a:rPr dirty="0"/>
              <a:t>Director of Technology, PASSMN</a:t>
            </a:r>
          </a:p>
          <a:p>
            <a:pPr>
              <a:defRPr sz="3300"/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mnssug.org</a:t>
            </a:r>
          </a:p>
        </p:txBody>
      </p:sp>
      <p:pic>
        <p:nvPicPr>
          <p:cNvPr id="211" name="image9.jpg" descr="image9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415559" y="292606"/>
            <a:ext cx="4371279" cy="32784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124697" y="5257799"/>
            <a:ext cx="4953001" cy="160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233748" y="3861594"/>
            <a:ext cx="2832101" cy="1155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8231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214</Words>
  <Application>Microsoft Office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T-SQL: Squish. Shred. Boom.</vt:lpstr>
      <vt:lpstr>Demos, demos, demos.</vt:lpstr>
      <vt:lpstr>Takeaways</vt:lpstr>
      <vt:lpstr>Game, set, match.</vt:lpstr>
      <vt:lpstr>PowerPoint Presentation</vt:lpstr>
    </vt:vector>
  </TitlesOfParts>
  <Company>MFS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T-SQL: Squish. Shred. Boom.</dc:title>
  <dc:creator>Riley Major</dc:creator>
  <cp:lastModifiedBy>Riley Major</cp:lastModifiedBy>
  <cp:revision>9</cp:revision>
  <dcterms:created xsi:type="dcterms:W3CDTF">2020-10-20T17:07:02Z</dcterms:created>
  <dcterms:modified xsi:type="dcterms:W3CDTF">2020-10-20T19:59:46Z</dcterms:modified>
</cp:coreProperties>
</file>

<file path=docProps/thumbnail.jpeg>
</file>